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8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6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87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5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200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3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46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4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8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2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1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6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0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4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9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1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221F-5796-4131-BB0E-E1002054DC45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A35731F-440B-4444-8B30-D21CDC24A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3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451" y="153646"/>
            <a:ext cx="4379439" cy="1096899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И что же у нас получиться???           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953">
            <a:off x="327739" y="685594"/>
            <a:ext cx="4694830" cy="6401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59">
            <a:off x="6139597" y="631990"/>
            <a:ext cx="4725907" cy="6151383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915701" y="341195"/>
            <a:ext cx="402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Печем с мамой вкусное печенье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776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163774"/>
            <a:ext cx="10031105" cy="6823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Ужин будет вкусным!                                           Научилась кататься на велосипеде, УРА!!!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879">
            <a:off x="6080263" y="1003791"/>
            <a:ext cx="5008728" cy="568201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814">
            <a:off x="479289" y="810725"/>
            <a:ext cx="4570840" cy="62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5967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Юля любит рисовать и вот такой симпатичный единорог получился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0" y="627797"/>
            <a:ext cx="6619165" cy="6039134"/>
          </a:xfrm>
        </p:spPr>
      </p:pic>
    </p:spTree>
    <p:extLst>
      <p:ext uri="{BB962C8B-B14F-4D97-AF65-F5344CB8AC3E}">
        <p14:creationId xmlns:p14="http://schemas.microsoft.com/office/powerpoint/2010/main" val="9308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90" y="172871"/>
            <a:ext cx="8596668" cy="1320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Чуть-чуть старания и </a:t>
            </a:r>
            <a:r>
              <a:rPr lang="ru-RU" sz="2000" dirty="0" err="1" smtClean="0"/>
              <a:t>вуа</a:t>
            </a:r>
            <a:r>
              <a:rPr lang="ru-RU" sz="2000" dirty="0" smtClean="0"/>
              <a:t>-ля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4" y="833271"/>
            <a:ext cx="4503760" cy="561605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552" y="1080755"/>
            <a:ext cx="517595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95534"/>
            <a:ext cx="10145341" cy="18348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Увлекательное занятие                                           Примерим роль продавца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3" y="964442"/>
            <a:ext cx="4890953" cy="566837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89" y="609600"/>
            <a:ext cx="4749421" cy="60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      Любимое занятие – выжигание.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1426192"/>
            <a:ext cx="8584442" cy="5431808"/>
          </a:xfrm>
        </p:spPr>
      </p:pic>
    </p:spTree>
    <p:extLst>
      <p:ext uri="{BB962C8B-B14F-4D97-AF65-F5344CB8AC3E}">
        <p14:creationId xmlns:p14="http://schemas.microsoft.com/office/powerpoint/2010/main" val="17123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Мастер класс от мамы</a:t>
            </a:r>
            <a:endParaRPr lang="ru-RU" sz="2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24084"/>
            <a:ext cx="4003848" cy="45134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6" y="914398"/>
            <a:ext cx="5036025" cy="56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                                                    Порисуем!!!</a:t>
            </a:r>
            <a:endParaRPr lang="ru-RU" sz="2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3" y="1808328"/>
            <a:ext cx="4449170" cy="50496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0980">
            <a:off x="355390" y="1270000"/>
            <a:ext cx="5175953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57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Презентация PowerPoint</vt:lpstr>
      <vt:lpstr> Ужин будет вкусным!                                           Научилась кататься на велосипеде, УРА!!! </vt:lpstr>
      <vt:lpstr>     Юля любит рисовать и вот такой симпатичный единорог получился</vt:lpstr>
      <vt:lpstr>                             Чуть-чуть старания и вуа-ля</vt:lpstr>
      <vt:lpstr>Увлекательное занятие                                           Примерим роль продавца</vt:lpstr>
      <vt:lpstr>                      Любимое занятие – выжигание.</vt:lpstr>
      <vt:lpstr>Мастер класс от мамы</vt:lpstr>
      <vt:lpstr>                                                    Порисуем!!!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10</cp:revision>
  <dcterms:created xsi:type="dcterms:W3CDTF">2020-04-14T15:37:18Z</dcterms:created>
  <dcterms:modified xsi:type="dcterms:W3CDTF">2020-04-15T18:05:23Z</dcterms:modified>
</cp:coreProperties>
</file>