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4" r:id="rId3"/>
    <p:sldId id="267" r:id="rId4"/>
    <p:sldId id="269" r:id="rId5"/>
    <p:sldId id="271" r:id="rId6"/>
    <p:sldId id="274" r:id="rId7"/>
    <p:sldId id="284" r:id="rId8"/>
    <p:sldId id="272" r:id="rId9"/>
    <p:sldId id="287" r:id="rId10"/>
    <p:sldId id="288" r:id="rId11"/>
    <p:sldId id="293" r:id="rId12"/>
    <p:sldId id="289" r:id="rId13"/>
    <p:sldId id="290" r:id="rId14"/>
    <p:sldId id="292" r:id="rId15"/>
    <p:sldId id="294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F2F2F2"/>
    <a:srgbClr val="FF6600"/>
    <a:srgbClr val="004600"/>
    <a:srgbClr val="006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8710" autoAdjust="0"/>
  </p:normalViewPr>
  <p:slideViewPr>
    <p:cSldViewPr>
      <p:cViewPr varScale="1">
        <p:scale>
          <a:sx n="66" d="100"/>
          <a:sy n="66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EE22-86F2-4F79-9D5E-6AC1F368EC7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6462-3C74-4192-9A32-082C7F724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96462-3C74-4192-9A32-082C7F724F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2BA3B-8F65-4200-B980-0C6D9BBCA750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880B93-C587-4820-A86B-7FD055D18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D5D44-7129-4CA4-AE67-5B056909A2A3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21F74-968A-4FB0-B2D0-E88B0DDE1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483310C-186D-406C-B575-256AD0953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4B35-A290-4E71-9FDF-DFD764116FC8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CFD0B-E177-48DE-8D25-690D75E8D254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CB9D4E2-942C-4259-82B2-A89B080DC2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57393-E92B-493E-BBD7-A4616F9225E9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A77F51-8710-4C41-91C8-80181E9C8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AE3E438-4876-4B2C-A78E-E69FC5F8A232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666A0-FC6F-4844-AEF9-C152C6D782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09C96-219E-4E01-A0BB-E206ED1BB5AD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F51AA3-178C-44F8-97B0-599B75B1C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ECCCF-A04E-4DFC-B0CA-78AF4B961C14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7CCF7C7C-8F89-4F8F-9AF0-D14CC7E9C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98BDA-892E-4700-B760-AD163B12FD9A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2D2BC1-F2CA-42F3-9DD4-E3692B34EC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7C5B79-F018-4E5D-BFF0-6D3955739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CF04A-BCCB-4B0A-9AA6-E069050C58BB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7144E2E-04D2-45E0-A371-3DC0F7D65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63B620E-9675-4C42-B145-7425AF691A48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31077-304C-4214-A328-F7786CD91293}" type="datetimeFigureOut">
              <a:rPr lang="ru-RU" smtClean="0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EB7B98-3EF6-4CD6-A65F-4014C1F4F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051" name="Группа 5"/>
          <p:cNvGrpSpPr>
            <a:grpSpLocks/>
          </p:cNvGrpSpPr>
          <p:nvPr/>
        </p:nvGrpSpPr>
        <p:grpSpPr bwMode="auto">
          <a:xfrm>
            <a:off x="684213" y="201613"/>
            <a:ext cx="8016875" cy="2686050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28596" y="285728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_ModernoBrk" pitchFamily="82" charset="-52"/>
              </a:rPr>
              <a:t>Правила   безопасности</a:t>
            </a:r>
            <a:endParaRPr lang="ru-RU" sz="20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_ModernoBrk" pitchFamily="82" charset="-52"/>
            </a:endParaRPr>
          </a:p>
        </p:txBody>
      </p:sp>
      <p:grpSp>
        <p:nvGrpSpPr>
          <p:cNvPr id="2054" name="Группа 94"/>
          <p:cNvGrpSpPr>
            <a:grpSpLocks/>
          </p:cNvGrpSpPr>
          <p:nvPr/>
        </p:nvGrpSpPr>
        <p:grpSpPr bwMode="auto">
          <a:xfrm>
            <a:off x="642910" y="5429264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6" name="Группа 6"/>
          <p:cNvGrpSpPr>
            <a:grpSpLocks/>
          </p:cNvGrpSpPr>
          <p:nvPr/>
        </p:nvGrpSpPr>
        <p:grpSpPr bwMode="auto">
          <a:xfrm rot="20468983">
            <a:off x="7723879" y="4085364"/>
            <a:ext cx="1079500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0" name="Группа 72"/>
          <p:cNvGrpSpPr>
            <a:grpSpLocks/>
          </p:cNvGrpSpPr>
          <p:nvPr/>
        </p:nvGrpSpPr>
        <p:grpSpPr bwMode="auto">
          <a:xfrm rot="11207092">
            <a:off x="6828847" y="3183149"/>
            <a:ext cx="741362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00940" y="3942869"/>
              <a:ext cx="818260" cy="25162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63794" y="3294663"/>
              <a:ext cx="713916" cy="6247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48575" y="3026183"/>
              <a:ext cx="444823" cy="52928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4014704" y="2645269"/>
              <a:ext cx="1021449" cy="5987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56536" y="4225302"/>
              <a:ext cx="955549" cy="41649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619619" y="4200713"/>
              <a:ext cx="648016" cy="85901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551938" y="3216502"/>
              <a:ext cx="1021449" cy="3384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67807" y="3464422"/>
              <a:ext cx="680966" cy="8329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45595" y="3370094"/>
              <a:ext cx="1065383" cy="4945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905195" y="3772228"/>
              <a:ext cx="510723" cy="81562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62037" y="3839383"/>
              <a:ext cx="516216" cy="9284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78981" y="3949539"/>
              <a:ext cx="461300" cy="100652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83614" y="4126210"/>
              <a:ext cx="527200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86991" y="2967091"/>
              <a:ext cx="461300" cy="73753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5017510" y="4155583"/>
              <a:ext cx="961039" cy="3991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803347" y="4214363"/>
              <a:ext cx="730393" cy="72885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214044" y="4010767"/>
              <a:ext cx="411873" cy="685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1" name="Группа 116"/>
          <p:cNvGrpSpPr>
            <a:grpSpLocks/>
          </p:cNvGrpSpPr>
          <p:nvPr/>
        </p:nvGrpSpPr>
        <p:grpSpPr bwMode="auto">
          <a:xfrm rot="8615639">
            <a:off x="4587165" y="6000835"/>
            <a:ext cx="6477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64" name="TextBox 180"/>
          <p:cNvSpPr txBox="1">
            <a:spLocks noChangeArrowheads="1"/>
          </p:cNvSpPr>
          <p:nvPr/>
        </p:nvSpPr>
        <p:spPr bwMode="auto">
          <a:xfrm>
            <a:off x="5857884" y="5429264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«Малыш» поселка Головино».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" name="Picture 4" descr="http://t2.gstatic.com/images?q=tbn:ANd9GcT0Dg06R7JdUaW-FSfbdKIfHwldB_0X7vRP7Q3-cxpwC4vW5-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22" y="2885157"/>
            <a:ext cx="2770703" cy="250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2" y="2357430"/>
            <a:ext cx="2802608" cy="261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Группа 50"/>
          <p:cNvGrpSpPr>
            <a:grpSpLocks/>
          </p:cNvGrpSpPr>
          <p:nvPr/>
        </p:nvGrpSpPr>
        <p:grpSpPr bwMode="auto">
          <a:xfrm>
            <a:off x="2214546" y="5715016"/>
            <a:ext cx="1041400" cy="895986"/>
            <a:chOff x="3451433" y="2533423"/>
            <a:chExt cx="2564605" cy="2516300"/>
          </a:xfrm>
        </p:grpSpPr>
        <p:sp>
          <p:nvSpPr>
            <p:cNvPr id="97" name="Полилиния 96"/>
            <p:cNvSpPr/>
            <p:nvPr/>
          </p:nvSpPr>
          <p:spPr>
            <a:xfrm rot="1952823">
              <a:off x="5203391" y="3930720"/>
              <a:ext cx="817078" cy="25698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5271439" y="3296571"/>
              <a:ext cx="711522" cy="62640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809861" y="2545102"/>
              <a:ext cx="488681" cy="86196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5051781" y="3014719"/>
              <a:ext cx="445678" cy="5353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4014308" y="2634451"/>
              <a:ext cx="1024278" cy="59962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4962504" y="4237608"/>
              <a:ext cx="953908" cy="4122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560633" y="3212133"/>
              <a:ext cx="1020370" cy="337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3670243" y="3466777"/>
              <a:ext cx="680246" cy="8405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3453697" y="3364836"/>
              <a:ext cx="1063373" cy="49255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3907134" y="3775472"/>
              <a:ext cx="512138" cy="8191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3969284" y="3826817"/>
              <a:ext cx="516049" cy="93156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4185015" y="3956488"/>
              <a:ext cx="461316" cy="1001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491942" y="4121869"/>
              <a:ext cx="523867" cy="8994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5288939" y="2700323"/>
              <a:ext cx="277570" cy="9047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 rot="1952823">
              <a:off x="5296931" y="2971814"/>
              <a:ext cx="457408" cy="73347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rot="1952823">
              <a:off x="5018766" y="4154356"/>
              <a:ext cx="953908" cy="40153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 rot="1952823">
              <a:off x="4810729" y="4208626"/>
              <a:ext cx="731070" cy="7281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4217853" y="3997266"/>
              <a:ext cx="410494" cy="685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4729805" cy="4151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332656"/>
            <a:ext cx="27488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позвонил звонок,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сперва в глазок,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гости кто пришел, узнай,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чужим - не открывай!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нет глазка, тогда: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же там?» - спроси всегда,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не станут отвечать –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Дверь не надо открывать!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9" name="Полилиния 8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0" name="Овал 19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18434" name="Picture 2" descr="http://img3.vashgorod.ru/uploads/images/news/t5/f1082.jpg"/>
          <p:cNvPicPr>
            <a:picLocks noChangeAspect="1" noChangeArrowheads="1"/>
          </p:cNvPicPr>
          <p:nvPr/>
        </p:nvPicPr>
        <p:blipFill>
          <a:blip r:embed="rId2"/>
          <a:srcRect l="15790" t="18406" r="14979"/>
          <a:stretch>
            <a:fillRect/>
          </a:stretch>
        </p:blipFill>
        <p:spPr bwMode="auto">
          <a:xfrm>
            <a:off x="4355976" y="3140968"/>
            <a:ext cx="3853662" cy="295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643050"/>
            <a:ext cx="571504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ты один остался,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дверь открыть пытался.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02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скорее набери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полицию позови!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24" name="Полилиния 2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.mypage.ru/60275ce610ea4ed6decb8752e0bc6093_d4ac72617245a2b9a534939df1e37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314660" cy="4297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3106034" cy="559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Буль- буль-буль – вода бежит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в ванную спешит.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смелый капитан,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он купаться сам.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плыви, кораблик мой,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поплаваю с тобой!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из дома не уплыть,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забуду кран закрыть!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upload/blogs/11249_e2676bb9e47048b1ac07a357e80dbc0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218915" cy="447064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14346" y="214290"/>
            <a:ext cx="35719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вам твердят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зря: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Играть со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спичками нельзя!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 опасен, к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сожаленью,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людей без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так трудно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потушить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всё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вокруг спалить!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уже в огне –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дом...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 шалости с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rum.materinstvo.ru/uploads/1257076827/post-7089-1257165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645713" cy="453684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214346" y="785794"/>
            <a:ext cx="34289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играйте острыми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Вилками, ножами.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такой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«игрушкой» просто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Что-нибудь поранить.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больно, будет </a:t>
            </a: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грустно,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Мама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наругает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    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Неужели вам игрушек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доме не хватает?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571744"/>
            <a:ext cx="49292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плохо тебе     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Набери всем знакомо «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трудно, к тебе врач придет,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поможет тебе и боль отведет.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0"/>
            <a:ext cx="1857356" cy="1928802"/>
            <a:chOff x="1824929" y="908720"/>
            <a:chExt cx="4261609" cy="4558955"/>
          </a:xfrm>
        </p:grpSpPr>
        <p:sp>
          <p:nvSpPr>
            <p:cNvPr id="4" name="Полилиния 3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4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5" name="Овал 14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9698" name="Picture 2" descr="http://www.funlib.ru/cimg/2014/101903/1232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220045" cy="4671992"/>
          </a:xfrm>
          <a:prstGeom prst="rect">
            <a:avLst/>
          </a:prstGeom>
          <a:noFill/>
        </p:spPr>
      </p:pic>
      <p:grpSp>
        <p:nvGrpSpPr>
          <p:cNvPr id="17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18" name="Полилиния 17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57174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Выпал на пол уголёк, Деревянный пол зажёг, Не смотри, не жди, не стой, А залей его: (водой)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1785926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Загадки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429132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огнём бороться мы должны –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смелые работники,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водою мы напарники.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очень людям всем нужны,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кто же мы? (пожарные)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250030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Условия: если дети поступают правильно -хлопать, если не правильно - топать.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 я теперь, друзья,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огнем играть нельзя. (хлопают)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Спички весело горят,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с ними я играть. (топают)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 убежал за дом,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играет он с огнем. (топают)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опасен, Маша знает,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Утюг больше не включает. (хлопают) Вика с Лерою играют,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печи газ зажигают. (топают)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теперь ребята знают,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огнем играть нельзя? (да)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1785926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Игра "Топаем, хлопаем". </a:t>
            </a:r>
          </a:p>
        </p:txBody>
      </p:sp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928663" y="-214338"/>
            <a:ext cx="7715304" cy="2500330"/>
            <a:chOff x="683568" y="201477"/>
            <a:chExt cx="8018166" cy="2686008"/>
          </a:xfrm>
        </p:grpSpPr>
        <p:sp>
          <p:nvSpPr>
            <p:cNvPr id="25" name="Полилиния 24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75" name="Группа 5"/>
          <p:cNvGrpSpPr>
            <a:grpSpLocks/>
          </p:cNvGrpSpPr>
          <p:nvPr/>
        </p:nvGrpSpPr>
        <p:grpSpPr bwMode="auto">
          <a:xfrm>
            <a:off x="928662" y="-285776"/>
            <a:ext cx="8018462" cy="2686051"/>
            <a:chOff x="683568" y="201477"/>
            <a:chExt cx="8018166" cy="2686008"/>
          </a:xfrm>
          <a:noFill/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7" name="Группа 23"/>
          <p:cNvGrpSpPr>
            <a:grpSpLocks/>
          </p:cNvGrpSpPr>
          <p:nvPr/>
        </p:nvGrpSpPr>
        <p:grpSpPr bwMode="auto"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0" name="Группа 94"/>
            <p:cNvGrpSpPr>
              <a:grpSpLocks/>
            </p:cNvGrpSpPr>
            <p:nvPr/>
          </p:nvGrpSpPr>
          <p:grpSpPr bwMode="auto"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1209675 w 9144000"/>
                <a:gd name="connsiteY7" fmla="*/ 1613892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827584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267744 w 9144000"/>
                <a:gd name="connsiteY11" fmla="*/ 792088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7308304 w 9144000"/>
                <a:gd name="connsiteY31" fmla="*/ 936104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696325 w 9144000"/>
                <a:gd name="connsiteY36" fmla="*/ 138948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3950 w 9144000"/>
                <a:gd name="connsiteY37" fmla="*/ 1113259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2" name="Группа 6"/>
            <p:cNvGrpSpPr>
              <a:grpSpLocks/>
            </p:cNvGrpSpPr>
            <p:nvPr/>
          </p:nvGrpSpPr>
          <p:grpSpPr bwMode="auto"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1209675 w 9144000"/>
                <a:gd name="connsiteY7" fmla="*/ 1613892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827584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267744 w 9144000"/>
                <a:gd name="connsiteY11" fmla="*/ 792088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7308304 w 9144000"/>
                <a:gd name="connsiteY31" fmla="*/ 936104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696325 w 9144000"/>
                <a:gd name="connsiteY36" fmla="*/ 138948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3950 w 9144000"/>
                <a:gd name="connsiteY37" fmla="*/ 1113259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4" name="Группа 28"/>
            <p:cNvGrpSpPr>
              <a:grpSpLocks/>
            </p:cNvGrpSpPr>
            <p:nvPr/>
          </p:nvGrpSpPr>
          <p:grpSpPr bwMode="auto"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5" name="Группа 50"/>
            <p:cNvGrpSpPr>
              <a:grpSpLocks/>
            </p:cNvGrpSpPr>
            <p:nvPr/>
          </p:nvGrpSpPr>
          <p:grpSpPr bwMode="auto"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02399" y="3931317"/>
                <a:ext cx="817347" cy="25705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0469" y="3296985"/>
                <a:ext cx="711755" cy="62658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08740" y="2545299"/>
                <a:ext cx="488842" cy="86221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0739" y="3015052"/>
                <a:ext cx="445825" cy="53553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2925" y="2634674"/>
                <a:ext cx="1024615" cy="59980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61433" y="4238293"/>
                <a:ext cx="954221" cy="4123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20999" y="4195620"/>
                <a:ext cx="649183" cy="85686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559101" y="3212523"/>
                <a:ext cx="1020705" cy="3373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68747" y="3467240"/>
                <a:ext cx="680469" cy="84079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05716" y="3776025"/>
                <a:ext cx="512306" cy="81937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7886" y="3827384"/>
                <a:ext cx="516218" cy="93183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83688" y="3957093"/>
                <a:ext cx="461468" cy="100145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90716" y="4122521"/>
                <a:ext cx="524040" cy="8997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287974" y="2700565"/>
                <a:ext cx="277662" cy="90505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295969" y="2972135"/>
                <a:ext cx="457558" cy="73368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17713" y="4155018"/>
                <a:ext cx="954221" cy="40165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09607" y="4209304"/>
                <a:ext cx="731310" cy="72833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16537" y="3997882"/>
                <a:ext cx="410629" cy="6854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6" name="Группа 72"/>
            <p:cNvGrpSpPr>
              <a:grpSpLocks/>
            </p:cNvGrpSpPr>
            <p:nvPr/>
          </p:nvGrpSpPr>
          <p:grpSpPr bwMode="auto"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01604" y="3941480"/>
                <a:ext cx="818449" cy="25169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4472" y="3293091"/>
                <a:ext cx="714082" cy="62491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49203" y="3024536"/>
                <a:ext cx="444926" cy="52943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5092" y="2643514"/>
                <a:ext cx="1021686" cy="5988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57143" y="4223993"/>
                <a:ext cx="955771" cy="4166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620148" y="4199397"/>
                <a:ext cx="648167" cy="85925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52219" y="3214908"/>
                <a:ext cx="1021686" cy="33849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68115" y="3462898"/>
                <a:ext cx="681124" cy="8332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45851" y="3368543"/>
                <a:ext cx="1065630" cy="49472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05557" y="3770791"/>
                <a:ext cx="510841" cy="8158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62413" y="3837965"/>
                <a:ext cx="516336" cy="9286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84111" y="4124873"/>
                <a:ext cx="527322" cy="90265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87675" y="2965427"/>
                <a:ext cx="461407" cy="73774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18131" y="4154255"/>
                <a:ext cx="961262" cy="39925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03918" y="4213051"/>
                <a:ext cx="730562" cy="72906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14479" y="4009397"/>
                <a:ext cx="411969" cy="6856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7" name="Группа 116"/>
            <p:cNvGrpSpPr>
              <a:grpSpLocks/>
            </p:cNvGrpSpPr>
            <p:nvPr/>
          </p:nvGrpSpPr>
          <p:grpSpPr bwMode="auto"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8" name="Группа 175"/>
            <p:cNvGrpSpPr>
              <a:grpSpLocks/>
            </p:cNvGrpSpPr>
            <p:nvPr/>
          </p:nvGrpSpPr>
          <p:grpSpPr bwMode="auto"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216025 w 2304259"/>
                  <a:gd name="connsiteY0" fmla="*/ 432048 h 1306235"/>
                  <a:gd name="connsiteX1" fmla="*/ 432049 w 2304259"/>
                  <a:gd name="connsiteY1" fmla="*/ 154104 h 1306235"/>
                  <a:gd name="connsiteX2" fmla="*/ 1512169 w 2304259"/>
                  <a:gd name="connsiteY2" fmla="*/ 154104 h 1306235"/>
                  <a:gd name="connsiteX3" fmla="*/ 2304257 w 2304259"/>
                  <a:gd name="connsiteY3" fmla="*/ 874183 h 1306235"/>
                  <a:gd name="connsiteX4" fmla="*/ 1484011 w 2304259"/>
                  <a:gd name="connsiteY4" fmla="*/ 1242073 h 1306235"/>
                  <a:gd name="connsiteX5" fmla="*/ 972109 w 2304259"/>
                  <a:gd name="connsiteY5" fmla="*/ 1306235 h 1306235"/>
                  <a:gd name="connsiteX6" fmla="*/ 460206 w 2304259"/>
                  <a:gd name="connsiteY6" fmla="*/ 1242073 h 1306235"/>
                  <a:gd name="connsiteX7" fmla="*/ 1 w 2304259"/>
                  <a:gd name="connsiteY7" fmla="*/ 802175 h 1306235"/>
                  <a:gd name="connsiteX8" fmla="*/ 216025 w 2304259"/>
                  <a:gd name="connsiteY8" fmla="*/ 432048 h 1306235"/>
                  <a:gd name="connsiteX0" fmla="*/ 216025 w 2304259"/>
                  <a:gd name="connsiteY0" fmla="*/ 351633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216025 w 2304259"/>
                  <a:gd name="connsiteY7" fmla="*/ 351633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423640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423640 h 1225820"/>
                  <a:gd name="connsiteX0" fmla="*/ 504057 w 2304259"/>
                  <a:gd name="connsiteY0" fmla="*/ 108012 h 910192"/>
                  <a:gd name="connsiteX1" fmla="*/ 1584177 w 2304259"/>
                  <a:gd name="connsiteY1" fmla="*/ 180020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08012 h 910192"/>
                  <a:gd name="connsiteX1" fmla="*/ 1584177 w 2304259"/>
                  <a:gd name="connsiteY1" fmla="*/ 108012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92707 h 994887"/>
                  <a:gd name="connsiteX1" fmla="*/ 1584177 w 2304259"/>
                  <a:gd name="connsiteY1" fmla="*/ 192707 h 994887"/>
                  <a:gd name="connsiteX2" fmla="*/ 2304257 w 2304259"/>
                  <a:gd name="connsiteY2" fmla="*/ 562835 h 994887"/>
                  <a:gd name="connsiteX3" fmla="*/ 1484011 w 2304259"/>
                  <a:gd name="connsiteY3" fmla="*/ 930725 h 994887"/>
                  <a:gd name="connsiteX4" fmla="*/ 972109 w 2304259"/>
                  <a:gd name="connsiteY4" fmla="*/ 994887 h 994887"/>
                  <a:gd name="connsiteX5" fmla="*/ 460206 w 2304259"/>
                  <a:gd name="connsiteY5" fmla="*/ 930725 h 994887"/>
                  <a:gd name="connsiteX6" fmla="*/ 1 w 2304259"/>
                  <a:gd name="connsiteY6" fmla="*/ 490827 h 994887"/>
                  <a:gd name="connsiteX7" fmla="*/ 504057 w 2304259"/>
                  <a:gd name="connsiteY7" fmla="*/ 192707 h 994887"/>
                  <a:gd name="connsiteX0" fmla="*/ 504057 w 2304259"/>
                  <a:gd name="connsiteY0" fmla="*/ 194010 h 996190"/>
                  <a:gd name="connsiteX1" fmla="*/ 1584177 w 2304259"/>
                  <a:gd name="connsiteY1" fmla="*/ 194010 h 996190"/>
                  <a:gd name="connsiteX2" fmla="*/ 2304257 w 2304259"/>
                  <a:gd name="connsiteY2" fmla="*/ 564138 h 996190"/>
                  <a:gd name="connsiteX3" fmla="*/ 1484011 w 2304259"/>
                  <a:gd name="connsiteY3" fmla="*/ 932028 h 996190"/>
                  <a:gd name="connsiteX4" fmla="*/ 972109 w 2304259"/>
                  <a:gd name="connsiteY4" fmla="*/ 996190 h 996190"/>
                  <a:gd name="connsiteX5" fmla="*/ 460206 w 2304259"/>
                  <a:gd name="connsiteY5" fmla="*/ 932028 h 996190"/>
                  <a:gd name="connsiteX6" fmla="*/ 1 w 2304259"/>
                  <a:gd name="connsiteY6" fmla="*/ 492130 h 996190"/>
                  <a:gd name="connsiteX7" fmla="*/ 504057 w 2304259"/>
                  <a:gd name="connsiteY7" fmla="*/ 194010 h 996190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7"/>
                  <a:gd name="connsiteY0" fmla="*/ 194009 h 996189"/>
                  <a:gd name="connsiteX1" fmla="*/ 1656185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4009 h 996189"/>
                  <a:gd name="connsiteX1" fmla="*/ 1728193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480739 h 1138902"/>
                  <a:gd name="connsiteX7" fmla="*/ 504057 w 2304257"/>
                  <a:gd name="connsiteY7" fmla="*/ 192707 h 1138902"/>
                  <a:gd name="connsiteX0" fmla="*/ 524562 w 2324762"/>
                  <a:gd name="connsiteY0" fmla="*/ 192707 h 1138902"/>
                  <a:gd name="connsiteX1" fmla="*/ 1748698 w 2324762"/>
                  <a:gd name="connsiteY1" fmla="*/ 336723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414945 w 2215145"/>
                  <a:gd name="connsiteY0" fmla="*/ 192707 h 1138902"/>
                  <a:gd name="connsiteX1" fmla="*/ 1711089 w 2215145"/>
                  <a:gd name="connsiteY1" fmla="*/ 264715 h 1138902"/>
                  <a:gd name="connsiteX2" fmla="*/ 2215145 w 2215145"/>
                  <a:gd name="connsiteY2" fmla="*/ 706850 h 1138902"/>
                  <a:gd name="connsiteX3" fmla="*/ 1394899 w 2215145"/>
                  <a:gd name="connsiteY3" fmla="*/ 1074740 h 1138902"/>
                  <a:gd name="connsiteX4" fmla="*/ 882997 w 2215145"/>
                  <a:gd name="connsiteY4" fmla="*/ 1138902 h 1138902"/>
                  <a:gd name="connsiteX5" fmla="*/ 371094 w 2215145"/>
                  <a:gd name="connsiteY5" fmla="*/ 1074740 h 1138902"/>
                  <a:gd name="connsiteX6" fmla="*/ 52833 w 2215145"/>
                  <a:gd name="connsiteY6" fmla="*/ 576047 h 1138902"/>
                  <a:gd name="connsiteX7" fmla="*/ 414945 w 2215145"/>
                  <a:gd name="connsiteY7" fmla="*/ 192707 h 1138902"/>
                  <a:gd name="connsiteX0" fmla="*/ 659740 w 2459940"/>
                  <a:gd name="connsiteY0" fmla="*/ 192707 h 1138902"/>
                  <a:gd name="connsiteX1" fmla="*/ 1955884 w 2459940"/>
                  <a:gd name="connsiteY1" fmla="*/ 264715 h 1138902"/>
                  <a:gd name="connsiteX2" fmla="*/ 2459940 w 2459940"/>
                  <a:gd name="connsiteY2" fmla="*/ 706850 h 1138902"/>
                  <a:gd name="connsiteX3" fmla="*/ 1639694 w 2459940"/>
                  <a:gd name="connsiteY3" fmla="*/ 1074740 h 1138902"/>
                  <a:gd name="connsiteX4" fmla="*/ 1127792 w 2459940"/>
                  <a:gd name="connsiteY4" fmla="*/ 1138902 h 1138902"/>
                  <a:gd name="connsiteX5" fmla="*/ 615889 w 2459940"/>
                  <a:gd name="connsiteY5" fmla="*/ 1074740 h 1138902"/>
                  <a:gd name="connsiteX6" fmla="*/ 297628 w 2459940"/>
                  <a:gd name="connsiteY6" fmla="*/ 576047 h 1138902"/>
                  <a:gd name="connsiteX7" fmla="*/ 659740 w 2459940"/>
                  <a:gd name="connsiteY7" fmla="*/ 192707 h 1138902"/>
                  <a:gd name="connsiteX0" fmla="*/ 659740 w 2459940"/>
                  <a:gd name="connsiteY0" fmla="*/ 192707 h 1140872"/>
                  <a:gd name="connsiteX1" fmla="*/ 1955884 w 2459940"/>
                  <a:gd name="connsiteY1" fmla="*/ 264715 h 1140872"/>
                  <a:gd name="connsiteX2" fmla="*/ 2459940 w 2459940"/>
                  <a:gd name="connsiteY2" fmla="*/ 706850 h 1140872"/>
                  <a:gd name="connsiteX3" fmla="*/ 1895759 w 2459940"/>
                  <a:gd name="connsiteY3" fmla="*/ 1086551 h 1140872"/>
                  <a:gd name="connsiteX4" fmla="*/ 1127792 w 2459940"/>
                  <a:gd name="connsiteY4" fmla="*/ 1138902 h 1140872"/>
                  <a:gd name="connsiteX5" fmla="*/ 615889 w 2459940"/>
                  <a:gd name="connsiteY5" fmla="*/ 1074740 h 1140872"/>
                  <a:gd name="connsiteX6" fmla="*/ 297628 w 2459940"/>
                  <a:gd name="connsiteY6" fmla="*/ 576047 h 1140872"/>
                  <a:gd name="connsiteX7" fmla="*/ 659740 w 2459940"/>
                  <a:gd name="connsiteY7" fmla="*/ 192707 h 1140872"/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781050 w 911903"/>
                  <a:gd name="connsiteY10" fmla="*/ 180975 h 371475"/>
                  <a:gd name="connsiteX11" fmla="*/ 819150 w 911903"/>
                  <a:gd name="connsiteY11" fmla="*/ 209550 h 371475"/>
                  <a:gd name="connsiteX12" fmla="*/ 857250 w 911903"/>
                  <a:gd name="connsiteY12" fmla="*/ 228600 h 371475"/>
                  <a:gd name="connsiteX13" fmla="*/ 885825 w 911903"/>
                  <a:gd name="connsiteY13" fmla="*/ 247650 h 371475"/>
                  <a:gd name="connsiteX14" fmla="*/ 904875 w 911903"/>
                  <a:gd name="connsiteY14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781050 w 911903"/>
                  <a:gd name="connsiteY10" fmla="*/ 180975 h 371475"/>
                  <a:gd name="connsiteX11" fmla="*/ 857250 w 911903"/>
                  <a:gd name="connsiteY11" fmla="*/ 228600 h 371475"/>
                  <a:gd name="connsiteX12" fmla="*/ 885825 w 911903"/>
                  <a:gd name="connsiteY12" fmla="*/ 247650 h 371475"/>
                  <a:gd name="connsiteX13" fmla="*/ 904875 w 911903"/>
                  <a:gd name="connsiteY13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857250 w 911903"/>
                  <a:gd name="connsiteY10" fmla="*/ 228600 h 371475"/>
                  <a:gd name="connsiteX11" fmla="*/ 885825 w 911903"/>
                  <a:gd name="connsiteY11" fmla="*/ 247650 h 371475"/>
                  <a:gd name="connsiteX12" fmla="*/ 904875 w 911903"/>
                  <a:gd name="connsiteY12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857250 w 911903"/>
                  <a:gd name="connsiteY9" fmla="*/ 228600 h 371475"/>
                  <a:gd name="connsiteX10" fmla="*/ 885825 w 911903"/>
                  <a:gd name="connsiteY10" fmla="*/ 247650 h 371475"/>
                  <a:gd name="connsiteX11" fmla="*/ 904875 w 911903"/>
                  <a:gd name="connsiteY11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685800 w 911903"/>
                  <a:gd name="connsiteY7" fmla="*/ 133350 h 371475"/>
                  <a:gd name="connsiteX8" fmla="*/ 857250 w 911903"/>
                  <a:gd name="connsiteY8" fmla="*/ 228600 h 371475"/>
                  <a:gd name="connsiteX9" fmla="*/ 885825 w 911903"/>
                  <a:gd name="connsiteY9" fmla="*/ 247650 h 371475"/>
                  <a:gd name="connsiteX10" fmla="*/ 904875 w 911903"/>
                  <a:gd name="connsiteY10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685800 w 911903"/>
                  <a:gd name="connsiteY6" fmla="*/ 133350 h 371475"/>
                  <a:gd name="connsiteX7" fmla="*/ 857250 w 911903"/>
                  <a:gd name="connsiteY7" fmla="*/ 228600 h 371475"/>
                  <a:gd name="connsiteX8" fmla="*/ 885825 w 911903"/>
                  <a:gd name="connsiteY8" fmla="*/ 247650 h 371475"/>
                  <a:gd name="connsiteX9" fmla="*/ 904875 w 911903"/>
                  <a:gd name="connsiteY9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685800 w 911903"/>
                  <a:gd name="connsiteY5" fmla="*/ 133350 h 371475"/>
                  <a:gd name="connsiteX6" fmla="*/ 857250 w 911903"/>
                  <a:gd name="connsiteY6" fmla="*/ 228600 h 371475"/>
                  <a:gd name="connsiteX7" fmla="*/ 885825 w 911903"/>
                  <a:gd name="connsiteY7" fmla="*/ 247650 h 371475"/>
                  <a:gd name="connsiteX8" fmla="*/ 904875 w 911903"/>
                  <a:gd name="connsiteY8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685800 w 911903"/>
                  <a:gd name="connsiteY4" fmla="*/ 133350 h 371475"/>
                  <a:gd name="connsiteX5" fmla="*/ 857250 w 911903"/>
                  <a:gd name="connsiteY5" fmla="*/ 228600 h 371475"/>
                  <a:gd name="connsiteX6" fmla="*/ 885825 w 911903"/>
                  <a:gd name="connsiteY6" fmla="*/ 247650 h 371475"/>
                  <a:gd name="connsiteX7" fmla="*/ 904875 w 911903"/>
                  <a:gd name="connsiteY7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685800 w 911903"/>
                  <a:gd name="connsiteY3" fmla="*/ 133350 h 371475"/>
                  <a:gd name="connsiteX4" fmla="*/ 857250 w 911903"/>
                  <a:gd name="connsiteY4" fmla="*/ 228600 h 371475"/>
                  <a:gd name="connsiteX5" fmla="*/ 885825 w 911903"/>
                  <a:gd name="connsiteY5" fmla="*/ 247650 h 371475"/>
                  <a:gd name="connsiteX6" fmla="*/ 904875 w 911903"/>
                  <a:gd name="connsiteY6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685800 w 911903"/>
                  <a:gd name="connsiteY2" fmla="*/ 133350 h 371475"/>
                  <a:gd name="connsiteX3" fmla="*/ 857250 w 911903"/>
                  <a:gd name="connsiteY3" fmla="*/ 228600 h 371475"/>
                  <a:gd name="connsiteX4" fmla="*/ 885825 w 911903"/>
                  <a:gd name="connsiteY4" fmla="*/ 247650 h 371475"/>
                  <a:gd name="connsiteX5" fmla="*/ 904875 w 911903"/>
                  <a:gd name="connsiteY5" fmla="*/ 371475 h 371475"/>
                  <a:gd name="connsiteX0" fmla="*/ 0 w 904875"/>
                  <a:gd name="connsiteY0" fmla="*/ 0 h 371475"/>
                  <a:gd name="connsiteX1" fmla="*/ 238125 w 904875"/>
                  <a:gd name="connsiteY1" fmla="*/ 28575 h 371475"/>
                  <a:gd name="connsiteX2" fmla="*/ 685800 w 904875"/>
                  <a:gd name="connsiteY2" fmla="*/ 133350 h 371475"/>
                  <a:gd name="connsiteX3" fmla="*/ 857250 w 904875"/>
                  <a:gd name="connsiteY3" fmla="*/ 228600 h 371475"/>
                  <a:gd name="connsiteX4" fmla="*/ 904875 w 904875"/>
                  <a:gd name="connsiteY4" fmla="*/ 371475 h 371475"/>
                  <a:gd name="connsiteX0" fmla="*/ 0 w 904875"/>
                  <a:gd name="connsiteY0" fmla="*/ 0 h 371475"/>
                  <a:gd name="connsiteX1" fmla="*/ 238125 w 904875"/>
                  <a:gd name="connsiteY1" fmla="*/ 28575 h 371475"/>
                  <a:gd name="connsiteX2" fmla="*/ 685800 w 904875"/>
                  <a:gd name="connsiteY2" fmla="*/ 133350 h 371475"/>
                  <a:gd name="connsiteX3" fmla="*/ 904875 w 904875"/>
                  <a:gd name="connsiteY3" fmla="*/ 371475 h 371475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85800 w 1063402"/>
                  <a:gd name="connsiteY2" fmla="*/ 133350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703361 w 1063402"/>
                  <a:gd name="connsiteY2" fmla="*/ 137541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703361 w 1063402"/>
                  <a:gd name="connsiteY1" fmla="*/ 137541 h 641598"/>
                  <a:gd name="connsiteX2" fmla="*/ 1063402 w 1063402"/>
                  <a:gd name="connsiteY2" fmla="*/ 641598 h 641598"/>
                  <a:gd name="connsiteX0" fmla="*/ 0 w 1063402"/>
                  <a:gd name="connsiteY0" fmla="*/ 2972 h 644570"/>
                  <a:gd name="connsiteX1" fmla="*/ 703361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063402"/>
                  <a:gd name="connsiteY0" fmla="*/ 2972 h 644570"/>
                  <a:gd name="connsiteX1" fmla="*/ 631353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063402"/>
                  <a:gd name="connsiteY0" fmla="*/ 2972 h 644570"/>
                  <a:gd name="connsiteX1" fmla="*/ 631353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135409"/>
                  <a:gd name="connsiteY0" fmla="*/ 2972 h 644569"/>
                  <a:gd name="connsiteX1" fmla="*/ 631353 w 1135409"/>
                  <a:gd name="connsiteY1" fmla="*/ 140513 h 644569"/>
                  <a:gd name="connsiteX2" fmla="*/ 1135409 w 1135409"/>
                  <a:gd name="connsiteY2" fmla="*/ 644569 h 644569"/>
                  <a:gd name="connsiteX0" fmla="*/ 0 w 1135409"/>
                  <a:gd name="connsiteY0" fmla="*/ 29397 h 670994"/>
                  <a:gd name="connsiteX1" fmla="*/ 127297 w 1135409"/>
                  <a:gd name="connsiteY1" fmla="*/ 22923 h 670994"/>
                  <a:gd name="connsiteX2" fmla="*/ 631353 w 1135409"/>
                  <a:gd name="connsiteY2" fmla="*/ 166938 h 670994"/>
                  <a:gd name="connsiteX3" fmla="*/ 1135409 w 1135409"/>
                  <a:gd name="connsiteY3" fmla="*/ 670994 h 670994"/>
                  <a:gd name="connsiteX0" fmla="*/ 0 w 1656184"/>
                  <a:gd name="connsiteY0" fmla="*/ 0 h 864095"/>
                  <a:gd name="connsiteX1" fmla="*/ 648072 w 1656184"/>
                  <a:gd name="connsiteY1" fmla="*/ 216024 h 864095"/>
                  <a:gd name="connsiteX2" fmla="*/ 1152128 w 1656184"/>
                  <a:gd name="connsiteY2" fmla="*/ 360039 h 864095"/>
                  <a:gd name="connsiteX3" fmla="*/ 1656184 w 1656184"/>
                  <a:gd name="connsiteY3" fmla="*/ 864095 h 864095"/>
                  <a:gd name="connsiteX0" fmla="*/ 0 w 1656184"/>
                  <a:gd name="connsiteY0" fmla="*/ 0 h 864095"/>
                  <a:gd name="connsiteX1" fmla="*/ 149299 w 1656184"/>
                  <a:gd name="connsiteY1" fmla="*/ 41524 h 864095"/>
                  <a:gd name="connsiteX2" fmla="*/ 648072 w 1656184"/>
                  <a:gd name="connsiteY2" fmla="*/ 216024 h 864095"/>
                  <a:gd name="connsiteX3" fmla="*/ 1152128 w 1656184"/>
                  <a:gd name="connsiteY3" fmla="*/ 360039 h 864095"/>
                  <a:gd name="connsiteX4" fmla="*/ 1656184 w 1656184"/>
                  <a:gd name="connsiteY4" fmla="*/ 864095 h 864095"/>
                  <a:gd name="connsiteX0" fmla="*/ 438766 w 1518886"/>
                  <a:gd name="connsiteY0" fmla="*/ 1686669 h 1693590"/>
                  <a:gd name="connsiteX1" fmla="*/ 12001 w 1518886"/>
                  <a:gd name="connsiteY1" fmla="*/ 216024 h 1693590"/>
                  <a:gd name="connsiteX2" fmla="*/ 510774 w 1518886"/>
                  <a:gd name="connsiteY2" fmla="*/ 390524 h 1693590"/>
                  <a:gd name="connsiteX3" fmla="*/ 1014830 w 1518886"/>
                  <a:gd name="connsiteY3" fmla="*/ 534539 h 1693590"/>
                  <a:gd name="connsiteX4" fmla="*/ 1518886 w 1518886"/>
                  <a:gd name="connsiteY4" fmla="*/ 1038595 h 1693590"/>
                  <a:gd name="connsiteX0" fmla="*/ 876097 w 1956217"/>
                  <a:gd name="connsiteY0" fmla="*/ 1728193 h 1735114"/>
                  <a:gd name="connsiteX1" fmla="*/ 12001 w 1956217"/>
                  <a:gd name="connsiteY1" fmla="*/ 216024 h 1735114"/>
                  <a:gd name="connsiteX2" fmla="*/ 948105 w 1956217"/>
                  <a:gd name="connsiteY2" fmla="*/ 432048 h 1735114"/>
                  <a:gd name="connsiteX3" fmla="*/ 1452161 w 1956217"/>
                  <a:gd name="connsiteY3" fmla="*/ 576063 h 1735114"/>
                  <a:gd name="connsiteX4" fmla="*/ 1956217 w 1956217"/>
                  <a:gd name="connsiteY4" fmla="*/ 1080119 h 1735114"/>
                  <a:gd name="connsiteX0" fmla="*/ 876097 w 1956217"/>
                  <a:gd name="connsiteY0" fmla="*/ 1975471 h 1982392"/>
                  <a:gd name="connsiteX1" fmla="*/ 12001 w 1956217"/>
                  <a:gd name="connsiteY1" fmla="*/ 463302 h 1982392"/>
                  <a:gd name="connsiteX2" fmla="*/ 948105 w 1956217"/>
                  <a:gd name="connsiteY2" fmla="*/ 679326 h 1982392"/>
                  <a:gd name="connsiteX3" fmla="*/ 1452161 w 1956217"/>
                  <a:gd name="connsiteY3" fmla="*/ 823341 h 1982392"/>
                  <a:gd name="connsiteX4" fmla="*/ 1956217 w 1956217"/>
                  <a:gd name="connsiteY4" fmla="*/ 1327397 h 1982392"/>
                  <a:gd name="connsiteX0" fmla="*/ 864096 w 1944216"/>
                  <a:gd name="connsiteY0" fmla="*/ 1975471 h 1982392"/>
                  <a:gd name="connsiteX1" fmla="*/ 0 w 1944216"/>
                  <a:gd name="connsiteY1" fmla="*/ 463302 h 1982392"/>
                  <a:gd name="connsiteX2" fmla="*/ 936104 w 1944216"/>
                  <a:gd name="connsiteY2" fmla="*/ 679326 h 1982392"/>
                  <a:gd name="connsiteX3" fmla="*/ 1440160 w 1944216"/>
                  <a:gd name="connsiteY3" fmla="*/ 823341 h 1982392"/>
                  <a:gd name="connsiteX4" fmla="*/ 1944216 w 1944216"/>
                  <a:gd name="connsiteY4" fmla="*/ 1327397 h 1982392"/>
                  <a:gd name="connsiteX0" fmla="*/ 648072 w 1728192"/>
                  <a:gd name="connsiteY0" fmla="*/ 1975471 h 1982392"/>
                  <a:gd name="connsiteX1" fmla="*/ 0 w 1728192"/>
                  <a:gd name="connsiteY1" fmla="*/ 463302 h 1982392"/>
                  <a:gd name="connsiteX2" fmla="*/ 720080 w 1728192"/>
                  <a:gd name="connsiteY2" fmla="*/ 679326 h 1982392"/>
                  <a:gd name="connsiteX3" fmla="*/ 1224136 w 1728192"/>
                  <a:gd name="connsiteY3" fmla="*/ 823341 h 1982392"/>
                  <a:gd name="connsiteX4" fmla="*/ 1728192 w 1728192"/>
                  <a:gd name="connsiteY4" fmla="*/ 1327397 h 1982392"/>
                  <a:gd name="connsiteX0" fmla="*/ 748189 w 1828309"/>
                  <a:gd name="connsiteY0" fmla="*/ 2016250 h 2023171"/>
                  <a:gd name="connsiteX1" fmla="*/ 100117 w 1828309"/>
                  <a:gd name="connsiteY1" fmla="*/ 504081 h 2023171"/>
                  <a:gd name="connsiteX2" fmla="*/ 820197 w 1828309"/>
                  <a:gd name="connsiteY2" fmla="*/ 720105 h 2023171"/>
                  <a:gd name="connsiteX3" fmla="*/ 1324253 w 1828309"/>
                  <a:gd name="connsiteY3" fmla="*/ 864120 h 2023171"/>
                  <a:gd name="connsiteX4" fmla="*/ 1828309 w 1828309"/>
                  <a:gd name="connsiteY4" fmla="*/ 1368176 h 2023171"/>
                  <a:gd name="connsiteX0" fmla="*/ 748189 w 1828309"/>
                  <a:gd name="connsiteY0" fmla="*/ 2016250 h 2023171"/>
                  <a:gd name="connsiteX1" fmla="*/ 100117 w 1828309"/>
                  <a:gd name="connsiteY1" fmla="*/ 504081 h 2023171"/>
                  <a:gd name="connsiteX2" fmla="*/ 820197 w 1828309"/>
                  <a:gd name="connsiteY2" fmla="*/ 720105 h 2023171"/>
                  <a:gd name="connsiteX3" fmla="*/ 1324253 w 1828309"/>
                  <a:gd name="connsiteY3" fmla="*/ 864120 h 2023171"/>
                  <a:gd name="connsiteX4" fmla="*/ 1828309 w 1828309"/>
                  <a:gd name="connsiteY4" fmla="*/ 1368176 h 2023171"/>
                  <a:gd name="connsiteX0" fmla="*/ 757900 w 1828309"/>
                  <a:gd name="connsiteY0" fmla="*/ 1772816 h 1779737"/>
                  <a:gd name="connsiteX1" fmla="*/ 100117 w 1828309"/>
                  <a:gd name="connsiteY1" fmla="*/ 504081 h 1779737"/>
                  <a:gd name="connsiteX2" fmla="*/ 820197 w 1828309"/>
                  <a:gd name="connsiteY2" fmla="*/ 720105 h 1779737"/>
                  <a:gd name="connsiteX3" fmla="*/ 1324253 w 1828309"/>
                  <a:gd name="connsiteY3" fmla="*/ 864120 h 1779737"/>
                  <a:gd name="connsiteX4" fmla="*/ 1828309 w 1828309"/>
                  <a:gd name="connsiteY4" fmla="*/ 1368176 h 1779737"/>
                  <a:gd name="connsiteX0" fmla="*/ 757900 w 1828309"/>
                  <a:gd name="connsiteY0" fmla="*/ 1772816 h 1798787"/>
                  <a:gd name="connsiteX1" fmla="*/ 100117 w 1828309"/>
                  <a:gd name="connsiteY1" fmla="*/ 504081 h 1798787"/>
                  <a:gd name="connsiteX2" fmla="*/ 820197 w 1828309"/>
                  <a:gd name="connsiteY2" fmla="*/ 720105 h 1798787"/>
                  <a:gd name="connsiteX3" fmla="*/ 1324253 w 1828309"/>
                  <a:gd name="connsiteY3" fmla="*/ 864120 h 1798787"/>
                  <a:gd name="connsiteX4" fmla="*/ 1828309 w 1828309"/>
                  <a:gd name="connsiteY4" fmla="*/ 1368176 h 1798787"/>
                  <a:gd name="connsiteX0" fmla="*/ 757900 w 1828309"/>
                  <a:gd name="connsiteY0" fmla="*/ 1772816 h 1984272"/>
                  <a:gd name="connsiteX1" fmla="*/ 685892 w 1828309"/>
                  <a:gd name="connsiteY1" fmla="*/ 1772816 h 1984272"/>
                  <a:gd name="connsiteX2" fmla="*/ 100117 w 1828309"/>
                  <a:gd name="connsiteY2" fmla="*/ 504081 h 1984272"/>
                  <a:gd name="connsiteX3" fmla="*/ 820197 w 1828309"/>
                  <a:gd name="connsiteY3" fmla="*/ 720105 h 1984272"/>
                  <a:gd name="connsiteX4" fmla="*/ 1324253 w 1828309"/>
                  <a:gd name="connsiteY4" fmla="*/ 864120 h 1984272"/>
                  <a:gd name="connsiteX5" fmla="*/ 1828309 w 1828309"/>
                  <a:gd name="connsiteY5" fmla="*/ 1368176 h 1984272"/>
                  <a:gd name="connsiteX0" fmla="*/ 757900 w 1828309"/>
                  <a:gd name="connsiteY0" fmla="*/ 1772816 h 1772816"/>
                  <a:gd name="connsiteX1" fmla="*/ 685892 w 1828309"/>
                  <a:gd name="connsiteY1" fmla="*/ 1772816 h 1772816"/>
                  <a:gd name="connsiteX2" fmla="*/ 100117 w 1828309"/>
                  <a:gd name="connsiteY2" fmla="*/ 504081 h 1772816"/>
                  <a:gd name="connsiteX3" fmla="*/ 820197 w 1828309"/>
                  <a:gd name="connsiteY3" fmla="*/ 720105 h 1772816"/>
                  <a:gd name="connsiteX4" fmla="*/ 1324253 w 1828309"/>
                  <a:gd name="connsiteY4" fmla="*/ 864120 h 1772816"/>
                  <a:gd name="connsiteX5" fmla="*/ 1828309 w 1828309"/>
                  <a:gd name="connsiteY5" fmla="*/ 1368176 h 1772816"/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9" name="Группа 138"/>
            <p:cNvGrpSpPr>
              <a:grpSpLocks/>
            </p:cNvGrpSpPr>
            <p:nvPr/>
          </p:nvGrpSpPr>
          <p:grpSpPr bwMode="auto"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9936" y="3595400"/>
                <a:ext cx="2325532" cy="1138665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216025 w 2304259"/>
                  <a:gd name="connsiteY0" fmla="*/ 432048 h 1306235"/>
                  <a:gd name="connsiteX1" fmla="*/ 432049 w 2304259"/>
                  <a:gd name="connsiteY1" fmla="*/ 154104 h 1306235"/>
                  <a:gd name="connsiteX2" fmla="*/ 1512169 w 2304259"/>
                  <a:gd name="connsiteY2" fmla="*/ 154104 h 1306235"/>
                  <a:gd name="connsiteX3" fmla="*/ 2304257 w 2304259"/>
                  <a:gd name="connsiteY3" fmla="*/ 874183 h 1306235"/>
                  <a:gd name="connsiteX4" fmla="*/ 1484011 w 2304259"/>
                  <a:gd name="connsiteY4" fmla="*/ 1242073 h 1306235"/>
                  <a:gd name="connsiteX5" fmla="*/ 972109 w 2304259"/>
                  <a:gd name="connsiteY5" fmla="*/ 1306235 h 1306235"/>
                  <a:gd name="connsiteX6" fmla="*/ 460206 w 2304259"/>
                  <a:gd name="connsiteY6" fmla="*/ 1242073 h 1306235"/>
                  <a:gd name="connsiteX7" fmla="*/ 1 w 2304259"/>
                  <a:gd name="connsiteY7" fmla="*/ 802175 h 1306235"/>
                  <a:gd name="connsiteX8" fmla="*/ 216025 w 2304259"/>
                  <a:gd name="connsiteY8" fmla="*/ 432048 h 1306235"/>
                  <a:gd name="connsiteX0" fmla="*/ 216025 w 2304259"/>
                  <a:gd name="connsiteY0" fmla="*/ 351633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216025 w 2304259"/>
                  <a:gd name="connsiteY7" fmla="*/ 351633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423640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423640 h 1225820"/>
                  <a:gd name="connsiteX0" fmla="*/ 504057 w 2304259"/>
                  <a:gd name="connsiteY0" fmla="*/ 108012 h 910192"/>
                  <a:gd name="connsiteX1" fmla="*/ 1584177 w 2304259"/>
                  <a:gd name="connsiteY1" fmla="*/ 180020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08012 h 910192"/>
                  <a:gd name="connsiteX1" fmla="*/ 1584177 w 2304259"/>
                  <a:gd name="connsiteY1" fmla="*/ 108012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92707 h 994887"/>
                  <a:gd name="connsiteX1" fmla="*/ 1584177 w 2304259"/>
                  <a:gd name="connsiteY1" fmla="*/ 192707 h 994887"/>
                  <a:gd name="connsiteX2" fmla="*/ 2304257 w 2304259"/>
                  <a:gd name="connsiteY2" fmla="*/ 562835 h 994887"/>
                  <a:gd name="connsiteX3" fmla="*/ 1484011 w 2304259"/>
                  <a:gd name="connsiteY3" fmla="*/ 930725 h 994887"/>
                  <a:gd name="connsiteX4" fmla="*/ 972109 w 2304259"/>
                  <a:gd name="connsiteY4" fmla="*/ 994887 h 994887"/>
                  <a:gd name="connsiteX5" fmla="*/ 460206 w 2304259"/>
                  <a:gd name="connsiteY5" fmla="*/ 930725 h 994887"/>
                  <a:gd name="connsiteX6" fmla="*/ 1 w 2304259"/>
                  <a:gd name="connsiteY6" fmla="*/ 490827 h 994887"/>
                  <a:gd name="connsiteX7" fmla="*/ 504057 w 2304259"/>
                  <a:gd name="connsiteY7" fmla="*/ 192707 h 994887"/>
                  <a:gd name="connsiteX0" fmla="*/ 504057 w 2304259"/>
                  <a:gd name="connsiteY0" fmla="*/ 194010 h 996190"/>
                  <a:gd name="connsiteX1" fmla="*/ 1584177 w 2304259"/>
                  <a:gd name="connsiteY1" fmla="*/ 194010 h 996190"/>
                  <a:gd name="connsiteX2" fmla="*/ 2304257 w 2304259"/>
                  <a:gd name="connsiteY2" fmla="*/ 564138 h 996190"/>
                  <a:gd name="connsiteX3" fmla="*/ 1484011 w 2304259"/>
                  <a:gd name="connsiteY3" fmla="*/ 932028 h 996190"/>
                  <a:gd name="connsiteX4" fmla="*/ 972109 w 2304259"/>
                  <a:gd name="connsiteY4" fmla="*/ 996190 h 996190"/>
                  <a:gd name="connsiteX5" fmla="*/ 460206 w 2304259"/>
                  <a:gd name="connsiteY5" fmla="*/ 932028 h 996190"/>
                  <a:gd name="connsiteX6" fmla="*/ 1 w 2304259"/>
                  <a:gd name="connsiteY6" fmla="*/ 492130 h 996190"/>
                  <a:gd name="connsiteX7" fmla="*/ 504057 w 2304259"/>
                  <a:gd name="connsiteY7" fmla="*/ 194010 h 996190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7"/>
                  <a:gd name="connsiteY0" fmla="*/ 194009 h 996189"/>
                  <a:gd name="connsiteX1" fmla="*/ 1656185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4009 h 996189"/>
                  <a:gd name="connsiteX1" fmla="*/ 1728193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480739 h 1138902"/>
                  <a:gd name="connsiteX7" fmla="*/ 504057 w 2304257"/>
                  <a:gd name="connsiteY7" fmla="*/ 192707 h 1138902"/>
                  <a:gd name="connsiteX0" fmla="*/ 524562 w 2324762"/>
                  <a:gd name="connsiteY0" fmla="*/ 192707 h 1138902"/>
                  <a:gd name="connsiteX1" fmla="*/ 1748698 w 2324762"/>
                  <a:gd name="connsiteY1" fmla="*/ 336723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96732" y="3932456"/>
                <a:ext cx="657027" cy="606789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93741" y="3529699"/>
                <a:ext cx="293933" cy="82404"/>
              </a:xfrm>
              <a:custGeom>
                <a:avLst/>
                <a:gdLst>
                  <a:gd name="connsiteX0" fmla="*/ 0 w 216024"/>
                  <a:gd name="connsiteY0" fmla="*/ 36004 h 72008"/>
                  <a:gd name="connsiteX1" fmla="*/ 73856 w 216024"/>
                  <a:gd name="connsiteY1" fmla="*/ 1848 h 72008"/>
                  <a:gd name="connsiteX2" fmla="*/ 108012 w 216024"/>
                  <a:gd name="connsiteY2" fmla="*/ 0 h 72008"/>
                  <a:gd name="connsiteX3" fmla="*/ 142168 w 216024"/>
                  <a:gd name="connsiteY3" fmla="*/ 1848 h 72008"/>
                  <a:gd name="connsiteX4" fmla="*/ 216024 w 216024"/>
                  <a:gd name="connsiteY4" fmla="*/ 36005 h 72008"/>
                  <a:gd name="connsiteX5" fmla="*/ 142168 w 216024"/>
                  <a:gd name="connsiteY5" fmla="*/ 70161 h 72008"/>
                  <a:gd name="connsiteX6" fmla="*/ 108012 w 216024"/>
                  <a:gd name="connsiteY6" fmla="*/ 72009 h 72008"/>
                  <a:gd name="connsiteX7" fmla="*/ 73856 w 216024"/>
                  <a:gd name="connsiteY7" fmla="*/ 70161 h 72008"/>
                  <a:gd name="connsiteX8" fmla="*/ 0 w 216024"/>
                  <a:gd name="connsiteY8" fmla="*/ 36004 h 72008"/>
                  <a:gd name="connsiteX0" fmla="*/ 0 w 216024"/>
                  <a:gd name="connsiteY0" fmla="*/ 41697 h 77702"/>
                  <a:gd name="connsiteX1" fmla="*/ 73856 w 216024"/>
                  <a:gd name="connsiteY1" fmla="*/ 7541 h 77702"/>
                  <a:gd name="connsiteX2" fmla="*/ 108012 w 216024"/>
                  <a:gd name="connsiteY2" fmla="*/ 5693 h 77702"/>
                  <a:gd name="connsiteX3" fmla="*/ 216024 w 216024"/>
                  <a:gd name="connsiteY3" fmla="*/ 41698 h 77702"/>
                  <a:gd name="connsiteX4" fmla="*/ 142168 w 216024"/>
                  <a:gd name="connsiteY4" fmla="*/ 75854 h 77702"/>
                  <a:gd name="connsiteX5" fmla="*/ 108012 w 216024"/>
                  <a:gd name="connsiteY5" fmla="*/ 77702 h 77702"/>
                  <a:gd name="connsiteX6" fmla="*/ 73856 w 216024"/>
                  <a:gd name="connsiteY6" fmla="*/ 75854 h 77702"/>
                  <a:gd name="connsiteX7" fmla="*/ 0 w 216024"/>
                  <a:gd name="connsiteY7" fmla="*/ 41697 h 77702"/>
                  <a:gd name="connsiteX0" fmla="*/ 0 w 216024"/>
                  <a:gd name="connsiteY0" fmla="*/ 34156 h 70161"/>
                  <a:gd name="connsiteX1" fmla="*/ 73856 w 216024"/>
                  <a:gd name="connsiteY1" fmla="*/ 0 h 70161"/>
                  <a:gd name="connsiteX2" fmla="*/ 216024 w 216024"/>
                  <a:gd name="connsiteY2" fmla="*/ 34157 h 70161"/>
                  <a:gd name="connsiteX3" fmla="*/ 142168 w 216024"/>
                  <a:gd name="connsiteY3" fmla="*/ 68313 h 70161"/>
                  <a:gd name="connsiteX4" fmla="*/ 108012 w 216024"/>
                  <a:gd name="connsiteY4" fmla="*/ 70161 h 70161"/>
                  <a:gd name="connsiteX5" fmla="*/ 73856 w 216024"/>
                  <a:gd name="connsiteY5" fmla="*/ 68313 h 70161"/>
                  <a:gd name="connsiteX6" fmla="*/ 0 w 216024"/>
                  <a:gd name="connsiteY6" fmla="*/ 34156 h 70161"/>
                  <a:gd name="connsiteX0" fmla="*/ 11693 w 227717"/>
                  <a:gd name="connsiteY0" fmla="*/ 36004 h 72009"/>
                  <a:gd name="connsiteX1" fmla="*/ 155709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108012 h 144017"/>
                  <a:gd name="connsiteX1" fmla="*/ 155710 w 227717"/>
                  <a:gd name="connsiteY1" fmla="*/ 0 h 144017"/>
                  <a:gd name="connsiteX2" fmla="*/ 227717 w 227717"/>
                  <a:gd name="connsiteY2" fmla="*/ 108013 h 144017"/>
                  <a:gd name="connsiteX3" fmla="*/ 153861 w 227717"/>
                  <a:gd name="connsiteY3" fmla="*/ 142169 h 144017"/>
                  <a:gd name="connsiteX4" fmla="*/ 119705 w 227717"/>
                  <a:gd name="connsiteY4" fmla="*/ 144017 h 144017"/>
                  <a:gd name="connsiteX5" fmla="*/ 85549 w 227717"/>
                  <a:gd name="connsiteY5" fmla="*/ 142169 h 144017"/>
                  <a:gd name="connsiteX6" fmla="*/ 11693 w 227717"/>
                  <a:gd name="connsiteY6" fmla="*/ 108012 h 144017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19705 w 227717"/>
                  <a:gd name="connsiteY3" fmla="*/ 72009 h 72009"/>
                  <a:gd name="connsiteX4" fmla="*/ 85549 w 227717"/>
                  <a:gd name="connsiteY4" fmla="*/ 70161 h 72009"/>
                  <a:gd name="connsiteX5" fmla="*/ 11693 w 227717"/>
                  <a:gd name="connsiteY5" fmla="*/ 36004 h 72009"/>
                  <a:gd name="connsiteX0" fmla="*/ 6001 w 222025"/>
                  <a:gd name="connsiteY0" fmla="*/ 36004 h 72009"/>
                  <a:gd name="connsiteX1" fmla="*/ 150018 w 222025"/>
                  <a:gd name="connsiteY1" fmla="*/ 0 h 72009"/>
                  <a:gd name="connsiteX2" fmla="*/ 222025 w 222025"/>
                  <a:gd name="connsiteY2" fmla="*/ 36005 h 72009"/>
                  <a:gd name="connsiteX3" fmla="*/ 114013 w 222025"/>
                  <a:gd name="connsiteY3" fmla="*/ 72009 h 72009"/>
                  <a:gd name="connsiteX4" fmla="*/ 6001 w 222025"/>
                  <a:gd name="connsiteY4" fmla="*/ 36004 h 72009"/>
                  <a:gd name="connsiteX0" fmla="*/ 6001 w 294034"/>
                  <a:gd name="connsiteY0" fmla="*/ 47389 h 83394"/>
                  <a:gd name="connsiteX1" fmla="*/ 150018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23827" y="3473307"/>
                <a:ext cx="244945" cy="102379"/>
              </a:xfrm>
              <a:custGeom>
                <a:avLst/>
                <a:gdLst>
                  <a:gd name="connsiteX0" fmla="*/ 0 w 288032"/>
                  <a:gd name="connsiteY0" fmla="*/ 72008 h 144016"/>
                  <a:gd name="connsiteX1" fmla="*/ 79610 w 288032"/>
                  <a:gd name="connsiteY1" fmla="*/ 7602 h 144016"/>
                  <a:gd name="connsiteX2" fmla="*/ 144016 w 288032"/>
                  <a:gd name="connsiteY2" fmla="*/ 0 h 144016"/>
                  <a:gd name="connsiteX3" fmla="*/ 208422 w 288032"/>
                  <a:gd name="connsiteY3" fmla="*/ 7602 h 144016"/>
                  <a:gd name="connsiteX4" fmla="*/ 288032 w 288032"/>
                  <a:gd name="connsiteY4" fmla="*/ 72008 h 144016"/>
                  <a:gd name="connsiteX5" fmla="*/ 208422 w 288032"/>
                  <a:gd name="connsiteY5" fmla="*/ 136414 h 144016"/>
                  <a:gd name="connsiteX6" fmla="*/ 144016 w 288032"/>
                  <a:gd name="connsiteY6" fmla="*/ 144016 h 144016"/>
                  <a:gd name="connsiteX7" fmla="*/ 79610 w 288032"/>
                  <a:gd name="connsiteY7" fmla="*/ 136414 h 144016"/>
                  <a:gd name="connsiteX8" fmla="*/ 0 w 288032"/>
                  <a:gd name="connsiteY8" fmla="*/ 72008 h 144016"/>
                  <a:gd name="connsiteX0" fmla="*/ 10734 w 298766"/>
                  <a:gd name="connsiteY0" fmla="*/ 72008 h 144016"/>
                  <a:gd name="connsiteX1" fmla="*/ 154750 w 298766"/>
                  <a:gd name="connsiteY1" fmla="*/ 0 h 144016"/>
                  <a:gd name="connsiteX2" fmla="*/ 219156 w 298766"/>
                  <a:gd name="connsiteY2" fmla="*/ 7602 h 144016"/>
                  <a:gd name="connsiteX3" fmla="*/ 298766 w 298766"/>
                  <a:gd name="connsiteY3" fmla="*/ 72008 h 144016"/>
                  <a:gd name="connsiteX4" fmla="*/ 219156 w 298766"/>
                  <a:gd name="connsiteY4" fmla="*/ 136414 h 144016"/>
                  <a:gd name="connsiteX5" fmla="*/ 154750 w 298766"/>
                  <a:gd name="connsiteY5" fmla="*/ 144016 h 144016"/>
                  <a:gd name="connsiteX6" fmla="*/ 90344 w 298766"/>
                  <a:gd name="connsiteY6" fmla="*/ 136414 h 144016"/>
                  <a:gd name="connsiteX7" fmla="*/ 10734 w 298766"/>
                  <a:gd name="connsiteY7" fmla="*/ 72008 h 144016"/>
                  <a:gd name="connsiteX0" fmla="*/ 21469 w 309501"/>
                  <a:gd name="connsiteY0" fmla="*/ 64406 h 136414"/>
                  <a:gd name="connsiteX1" fmla="*/ 229891 w 309501"/>
                  <a:gd name="connsiteY1" fmla="*/ 0 h 136414"/>
                  <a:gd name="connsiteX2" fmla="*/ 309501 w 309501"/>
                  <a:gd name="connsiteY2" fmla="*/ 64406 h 136414"/>
                  <a:gd name="connsiteX3" fmla="*/ 229891 w 309501"/>
                  <a:gd name="connsiteY3" fmla="*/ 128812 h 136414"/>
                  <a:gd name="connsiteX4" fmla="*/ 165485 w 309501"/>
                  <a:gd name="connsiteY4" fmla="*/ 136414 h 136414"/>
                  <a:gd name="connsiteX5" fmla="*/ 101079 w 309501"/>
                  <a:gd name="connsiteY5" fmla="*/ 128812 h 136414"/>
                  <a:gd name="connsiteX6" fmla="*/ 21469 w 309501"/>
                  <a:gd name="connsiteY6" fmla="*/ 64406 h 136414"/>
                  <a:gd name="connsiteX0" fmla="*/ 21469 w 264628"/>
                  <a:gd name="connsiteY0" fmla="*/ 75140 h 162282"/>
                  <a:gd name="connsiteX1" fmla="*/ 229891 w 264628"/>
                  <a:gd name="connsiteY1" fmla="*/ 10734 h 162282"/>
                  <a:gd name="connsiteX2" fmla="*/ 229891 w 264628"/>
                  <a:gd name="connsiteY2" fmla="*/ 139546 h 162282"/>
                  <a:gd name="connsiteX3" fmla="*/ 165485 w 264628"/>
                  <a:gd name="connsiteY3" fmla="*/ 147148 h 162282"/>
                  <a:gd name="connsiteX4" fmla="*/ 101079 w 264628"/>
                  <a:gd name="connsiteY4" fmla="*/ 139546 h 162282"/>
                  <a:gd name="connsiteX5" fmla="*/ 21469 w 264628"/>
                  <a:gd name="connsiteY5" fmla="*/ 75140 h 162282"/>
                  <a:gd name="connsiteX0" fmla="*/ 21469 w 253894"/>
                  <a:gd name="connsiteY0" fmla="*/ 76407 h 148415"/>
                  <a:gd name="connsiteX1" fmla="*/ 229891 w 253894"/>
                  <a:gd name="connsiteY1" fmla="*/ 12001 h 148415"/>
                  <a:gd name="connsiteX2" fmla="*/ 165485 w 253894"/>
                  <a:gd name="connsiteY2" fmla="*/ 148415 h 148415"/>
                  <a:gd name="connsiteX3" fmla="*/ 101079 w 253894"/>
                  <a:gd name="connsiteY3" fmla="*/ 140813 h 148415"/>
                  <a:gd name="connsiteX4" fmla="*/ 21469 w 253894"/>
                  <a:gd name="connsiteY4" fmla="*/ 76407 h 148415"/>
                  <a:gd name="connsiteX0" fmla="*/ 21469 w 263383"/>
                  <a:gd name="connsiteY0" fmla="*/ 65826 h 135231"/>
                  <a:gd name="connsiteX1" fmla="*/ 229891 w 263383"/>
                  <a:gd name="connsiteY1" fmla="*/ 1420 h 135231"/>
                  <a:gd name="connsiteX2" fmla="*/ 222419 w 263383"/>
                  <a:gd name="connsiteY2" fmla="*/ 57309 h 135231"/>
                  <a:gd name="connsiteX3" fmla="*/ 101079 w 263383"/>
                  <a:gd name="connsiteY3" fmla="*/ 130232 h 135231"/>
                  <a:gd name="connsiteX4" fmla="*/ 21469 w 263383"/>
                  <a:gd name="connsiteY4" fmla="*/ 65826 h 135231"/>
                  <a:gd name="connsiteX0" fmla="*/ 21469 w 274973"/>
                  <a:gd name="connsiteY0" fmla="*/ 73812 h 143217"/>
                  <a:gd name="connsiteX1" fmla="*/ 229891 w 274973"/>
                  <a:gd name="connsiteY1" fmla="*/ 9406 h 143217"/>
                  <a:gd name="connsiteX2" fmla="*/ 253504 w 274973"/>
                  <a:gd name="connsiteY2" fmla="*/ 130249 h 143217"/>
                  <a:gd name="connsiteX3" fmla="*/ 101079 w 274973"/>
                  <a:gd name="connsiteY3" fmla="*/ 138218 h 143217"/>
                  <a:gd name="connsiteX4" fmla="*/ 21469 w 274973"/>
                  <a:gd name="connsiteY4" fmla="*/ 73812 h 143217"/>
                  <a:gd name="connsiteX0" fmla="*/ 21469 w 263383"/>
                  <a:gd name="connsiteY0" fmla="*/ 65825 h 135230"/>
                  <a:gd name="connsiteX1" fmla="*/ 229891 w 263383"/>
                  <a:gd name="connsiteY1" fmla="*/ 1419 h 135230"/>
                  <a:gd name="connsiteX2" fmla="*/ 222420 w 263383"/>
                  <a:gd name="connsiteY2" fmla="*/ 57308 h 135230"/>
                  <a:gd name="connsiteX3" fmla="*/ 101079 w 263383"/>
                  <a:gd name="connsiteY3" fmla="*/ 130231 h 135230"/>
                  <a:gd name="connsiteX4" fmla="*/ 21469 w 263383"/>
                  <a:gd name="connsiteY4" fmla="*/ 65825 h 135230"/>
                  <a:gd name="connsiteX0" fmla="*/ 21469 w 274973"/>
                  <a:gd name="connsiteY0" fmla="*/ 73812 h 143217"/>
                  <a:gd name="connsiteX1" fmla="*/ 229891 w 274973"/>
                  <a:gd name="connsiteY1" fmla="*/ 9406 h 143217"/>
                  <a:gd name="connsiteX2" fmla="*/ 253504 w 274973"/>
                  <a:gd name="connsiteY2" fmla="*/ 130249 h 143217"/>
                  <a:gd name="connsiteX3" fmla="*/ 101079 w 274973"/>
                  <a:gd name="connsiteY3" fmla="*/ 138218 h 143217"/>
                  <a:gd name="connsiteX4" fmla="*/ 21469 w 274973"/>
                  <a:gd name="connsiteY4" fmla="*/ 73812 h 143217"/>
                  <a:gd name="connsiteX0" fmla="*/ 22896 w 276400"/>
                  <a:gd name="connsiteY0" fmla="*/ 73812 h 132462"/>
                  <a:gd name="connsiteX1" fmla="*/ 231318 w 276400"/>
                  <a:gd name="connsiteY1" fmla="*/ 9406 h 132462"/>
                  <a:gd name="connsiteX2" fmla="*/ 254931 w 276400"/>
                  <a:gd name="connsiteY2" fmla="*/ 130249 h 132462"/>
                  <a:gd name="connsiteX3" fmla="*/ 93940 w 276400"/>
                  <a:gd name="connsiteY3" fmla="*/ 127463 h 132462"/>
                  <a:gd name="connsiteX4" fmla="*/ 22896 w 276400"/>
                  <a:gd name="connsiteY4" fmla="*/ 73812 h 132462"/>
                  <a:gd name="connsiteX0" fmla="*/ 22896 w 276400"/>
                  <a:gd name="connsiteY0" fmla="*/ 73812 h 132462"/>
                  <a:gd name="connsiteX1" fmla="*/ 231318 w 276400"/>
                  <a:gd name="connsiteY1" fmla="*/ 9406 h 132462"/>
                  <a:gd name="connsiteX2" fmla="*/ 254931 w 276400"/>
                  <a:gd name="connsiteY2" fmla="*/ 130248 h 132462"/>
                  <a:gd name="connsiteX3" fmla="*/ 93940 w 276400"/>
                  <a:gd name="connsiteY3" fmla="*/ 127463 h 132462"/>
                  <a:gd name="connsiteX4" fmla="*/ 22896 w 276400"/>
                  <a:gd name="connsiteY4" fmla="*/ 73812 h 132462"/>
                  <a:gd name="connsiteX0" fmla="*/ 22896 w 243159"/>
                  <a:gd name="connsiteY0" fmla="*/ 73348 h 137733"/>
                  <a:gd name="connsiteX1" fmla="*/ 231318 w 243159"/>
                  <a:gd name="connsiteY1" fmla="*/ 8942 h 137733"/>
                  <a:gd name="connsiteX2" fmla="*/ 93940 w 243159"/>
                  <a:gd name="connsiteY2" fmla="*/ 126999 h 137733"/>
                  <a:gd name="connsiteX3" fmla="*/ 22896 w 243159"/>
                  <a:gd name="connsiteY3" fmla="*/ 73348 h 137733"/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93595" y="3787878"/>
                <a:ext cx="487006" cy="431994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0" fmla="*/ 679385 w 2173619"/>
                  <a:gd name="connsiteY0" fmla="*/ 154104 h 1379551"/>
                  <a:gd name="connsiteX1" fmla="*/ 1838715 w 2173619"/>
                  <a:gd name="connsiteY1" fmla="*/ 326559 h 1379551"/>
                  <a:gd name="connsiteX2" fmla="*/ 1838715 w 2173619"/>
                  <a:gd name="connsiteY2" fmla="*/ 979677 h 1379551"/>
                  <a:gd name="connsiteX3" fmla="*/ 175326 w 2173619"/>
                  <a:gd name="connsiteY3" fmla="*/ 1306235 h 1379551"/>
                  <a:gd name="connsiteX4" fmla="*/ 981137 w 2173619"/>
                  <a:gd name="connsiteY4" fmla="*/ 361446 h 1379551"/>
                  <a:gd name="connsiteX0" fmla="*/ 679385 w 1922726"/>
                  <a:gd name="connsiteY0" fmla="*/ -1 h 1225446"/>
                  <a:gd name="connsiteX1" fmla="*/ 1838715 w 1922726"/>
                  <a:gd name="connsiteY1" fmla="*/ 825572 h 1225446"/>
                  <a:gd name="connsiteX2" fmla="*/ 175326 w 1922726"/>
                  <a:gd name="connsiteY2" fmla="*/ 1152130 h 1225446"/>
                  <a:gd name="connsiteX3" fmla="*/ 981137 w 1922726"/>
                  <a:gd name="connsiteY3" fmla="*/ 207341 h 1225446"/>
                  <a:gd name="connsiteX0" fmla="*/ 1935992 w 2177519"/>
                  <a:gd name="connsiteY0" fmla="*/ 0 h 1216272"/>
                  <a:gd name="connsiteX1" fmla="*/ 1838715 w 2177519"/>
                  <a:gd name="connsiteY1" fmla="*/ 816398 h 1216272"/>
                  <a:gd name="connsiteX2" fmla="*/ 175326 w 2177519"/>
                  <a:gd name="connsiteY2" fmla="*/ 1142956 h 1216272"/>
                  <a:gd name="connsiteX3" fmla="*/ 981137 w 2177519"/>
                  <a:gd name="connsiteY3" fmla="*/ 198167 h 1216272"/>
                  <a:gd name="connsiteX0" fmla="*/ 954855 w 1196382"/>
                  <a:gd name="connsiteY0" fmla="*/ 0 h 849426"/>
                  <a:gd name="connsiteX1" fmla="*/ 857578 w 1196382"/>
                  <a:gd name="connsiteY1" fmla="*/ 816398 h 849426"/>
                  <a:gd name="connsiteX2" fmla="*/ 0 w 1196382"/>
                  <a:gd name="connsiteY2" fmla="*/ 198167 h 849426"/>
                  <a:gd name="connsiteX0" fmla="*/ 1425758 w 1667285"/>
                  <a:gd name="connsiteY0" fmla="*/ 0 h 1271754"/>
                  <a:gd name="connsiteX1" fmla="*/ 1328481 w 1667285"/>
                  <a:gd name="connsiteY1" fmla="*/ 816398 h 1271754"/>
                  <a:gd name="connsiteX2" fmla="*/ 0 w 1667285"/>
                  <a:gd name="connsiteY2" fmla="*/ 1142956 h 1271754"/>
                  <a:gd name="connsiteX0" fmla="*/ 1425758 w 2077564"/>
                  <a:gd name="connsiteY0" fmla="*/ 0 h 1271754"/>
                  <a:gd name="connsiteX1" fmla="*/ 1328481 w 2077564"/>
                  <a:gd name="connsiteY1" fmla="*/ 816398 h 1271754"/>
                  <a:gd name="connsiteX2" fmla="*/ 0 w 2077564"/>
                  <a:gd name="connsiteY2" fmla="*/ 1142956 h 1271754"/>
                  <a:gd name="connsiteX0" fmla="*/ 950509 w 1602315"/>
                  <a:gd name="connsiteY0" fmla="*/ 0 h 1108474"/>
                  <a:gd name="connsiteX1" fmla="*/ 853232 w 1602315"/>
                  <a:gd name="connsiteY1" fmla="*/ 816398 h 1108474"/>
                  <a:gd name="connsiteX2" fmla="*/ 0 w 1602315"/>
                  <a:gd name="connsiteY2" fmla="*/ 979677 h 1108474"/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36142" y="4292985"/>
                <a:ext cx="487006" cy="431994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0" fmla="*/ 679385 w 2173619"/>
                  <a:gd name="connsiteY0" fmla="*/ 154104 h 1379551"/>
                  <a:gd name="connsiteX1" fmla="*/ 1838715 w 2173619"/>
                  <a:gd name="connsiteY1" fmla="*/ 326559 h 1379551"/>
                  <a:gd name="connsiteX2" fmla="*/ 1838715 w 2173619"/>
                  <a:gd name="connsiteY2" fmla="*/ 979677 h 1379551"/>
                  <a:gd name="connsiteX3" fmla="*/ 175326 w 2173619"/>
                  <a:gd name="connsiteY3" fmla="*/ 1306235 h 1379551"/>
                  <a:gd name="connsiteX4" fmla="*/ 981137 w 2173619"/>
                  <a:gd name="connsiteY4" fmla="*/ 361446 h 1379551"/>
                  <a:gd name="connsiteX0" fmla="*/ 679385 w 1922726"/>
                  <a:gd name="connsiteY0" fmla="*/ -1 h 1225446"/>
                  <a:gd name="connsiteX1" fmla="*/ 1838715 w 1922726"/>
                  <a:gd name="connsiteY1" fmla="*/ 825572 h 1225446"/>
                  <a:gd name="connsiteX2" fmla="*/ 175326 w 1922726"/>
                  <a:gd name="connsiteY2" fmla="*/ 1152130 h 1225446"/>
                  <a:gd name="connsiteX3" fmla="*/ 981137 w 1922726"/>
                  <a:gd name="connsiteY3" fmla="*/ 207341 h 1225446"/>
                  <a:gd name="connsiteX0" fmla="*/ 1935992 w 2177519"/>
                  <a:gd name="connsiteY0" fmla="*/ 0 h 1216272"/>
                  <a:gd name="connsiteX1" fmla="*/ 1838715 w 2177519"/>
                  <a:gd name="connsiteY1" fmla="*/ 816398 h 1216272"/>
                  <a:gd name="connsiteX2" fmla="*/ 175326 w 2177519"/>
                  <a:gd name="connsiteY2" fmla="*/ 1142956 h 1216272"/>
                  <a:gd name="connsiteX3" fmla="*/ 981137 w 2177519"/>
                  <a:gd name="connsiteY3" fmla="*/ 198167 h 1216272"/>
                  <a:gd name="connsiteX0" fmla="*/ 954855 w 1196382"/>
                  <a:gd name="connsiteY0" fmla="*/ 0 h 849426"/>
                  <a:gd name="connsiteX1" fmla="*/ 857578 w 1196382"/>
                  <a:gd name="connsiteY1" fmla="*/ 816398 h 849426"/>
                  <a:gd name="connsiteX2" fmla="*/ 0 w 1196382"/>
                  <a:gd name="connsiteY2" fmla="*/ 198167 h 849426"/>
                  <a:gd name="connsiteX0" fmla="*/ 1425758 w 1667285"/>
                  <a:gd name="connsiteY0" fmla="*/ 0 h 1271754"/>
                  <a:gd name="connsiteX1" fmla="*/ 1328481 w 1667285"/>
                  <a:gd name="connsiteY1" fmla="*/ 816398 h 1271754"/>
                  <a:gd name="connsiteX2" fmla="*/ 0 w 1667285"/>
                  <a:gd name="connsiteY2" fmla="*/ 1142956 h 1271754"/>
                  <a:gd name="connsiteX0" fmla="*/ 1425758 w 2077564"/>
                  <a:gd name="connsiteY0" fmla="*/ 0 h 1271754"/>
                  <a:gd name="connsiteX1" fmla="*/ 1328481 w 2077564"/>
                  <a:gd name="connsiteY1" fmla="*/ 816398 h 1271754"/>
                  <a:gd name="connsiteX2" fmla="*/ 0 w 2077564"/>
                  <a:gd name="connsiteY2" fmla="*/ 1142956 h 1271754"/>
                  <a:gd name="connsiteX0" fmla="*/ 950509 w 1602315"/>
                  <a:gd name="connsiteY0" fmla="*/ 0 h 1108474"/>
                  <a:gd name="connsiteX1" fmla="*/ 853232 w 1602315"/>
                  <a:gd name="connsiteY1" fmla="*/ 816398 h 1108474"/>
                  <a:gd name="connsiteX2" fmla="*/ 0 w 1602315"/>
                  <a:gd name="connsiteY2" fmla="*/ 979677 h 1108474"/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101" name="Группа 14"/>
              <p:cNvGrpSpPr>
                <a:grpSpLocks/>
              </p:cNvGrpSpPr>
              <p:nvPr/>
            </p:nvGrpSpPr>
            <p:grpSpPr bwMode="auto"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417214" y="2272011"/>
                  <a:ext cx="360209" cy="28966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412392" y="2345703"/>
                  <a:ext cx="144084" cy="144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102" name="Группа 15"/>
              <p:cNvGrpSpPr>
                <a:grpSpLocks/>
              </p:cNvGrpSpPr>
              <p:nvPr/>
            </p:nvGrpSpPr>
            <p:grpSpPr bwMode="auto"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416783" y="2275781"/>
                  <a:ext cx="360209" cy="28715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411961" y="2349164"/>
                  <a:ext cx="144084" cy="1435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84" name="TextBox 183"/>
          <p:cNvSpPr txBox="1"/>
          <p:nvPr/>
        </p:nvSpPr>
        <p:spPr>
          <a:xfrm>
            <a:off x="428596" y="3000372"/>
            <a:ext cx="685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23528" y="1857364"/>
            <a:ext cx="8677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безопасности в быту.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у детей представление об опасных для жизни и здоровья предметах, с которыми они встречаются в быту, об их необходимости для человека, о правилах пользования ими.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разделять предметы быта, на опасные и безопасные.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послушание и терпеливость.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183" name="Полилиния 182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785918" y="428604"/>
            <a:ext cx="6769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A3A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i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540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246" y="660700"/>
            <a:ext cx="4838829" cy="4928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3491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тюбиков и баночек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шкафах у наших мамочек.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них хранятся средства разные,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сожалению, опасные...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Кремы, пасты и таблеточки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берите в руки, деточки: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бытовая химия –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отрава очень сильная.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234989" cy="432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балконе - так и знай!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-Ты на стулья не вставай,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перила не взбирайся,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Низко не перегибайся –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может быть опасно: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Падать сверху так ужасно!!!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utyrsky.mos.ru/upload/medialibrary/2c2/3.jpg"/>
          <p:cNvPicPr>
            <a:picLocks noChangeAspect="1" noChangeArrowheads="1"/>
          </p:cNvPicPr>
          <p:nvPr/>
        </p:nvPicPr>
        <p:blipFill>
          <a:blip r:embed="rId2" cstate="print"/>
          <a:srcRect b="1326"/>
          <a:stretch>
            <a:fillRect/>
          </a:stretch>
        </p:blipFill>
        <p:spPr bwMode="auto">
          <a:xfrm>
            <a:off x="4211960" y="1412776"/>
            <a:ext cx="4468072" cy="4007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371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малыш, запомнить должен: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с розеткой осторожен!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ней не должен ты играть,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Шпильку, гвоздь туда совать –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 кончится бедой: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 в розетке очень злой!!!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s00.infourok.ru/images/doc/270/275059/hello_html_m26396f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52736"/>
            <a:ext cx="4451583" cy="4512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106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газ зажигать не умеешь,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подходи, иль потом пожалеешь...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опасно к плите приближаться: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она загореться, взорваться...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Мама сама всё согреет и сварит,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 приготовит и чайник поставит.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Ты же, малыш, не спеши: подрастешь –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Спичкой конфорку ты сам подожжешь!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opasnost-detej.ru/images/2013/128-pozharnaya-bezopasnost-kartinki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36004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2534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вам твердят не зря: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 со спичками нельзя!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Огонь опасен, к сожаленью,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людей без исключенья!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так трудно потушить -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может всё вокруг спалить!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уже в огне - весь дом...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 шалости с огнем!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Группа 9"/>
          <p:cNvGrpSpPr>
            <a:grpSpLocks/>
          </p:cNvGrpSpPr>
          <p:nvPr/>
        </p:nvGrpSpPr>
        <p:grpSpPr bwMode="auto">
          <a:xfrm>
            <a:off x="0" y="0"/>
            <a:ext cx="1857356" cy="1928802"/>
            <a:chOff x="1824929" y="908720"/>
            <a:chExt cx="4261609" cy="4558955"/>
          </a:xfrm>
        </p:grpSpPr>
        <p:sp>
          <p:nvSpPr>
            <p:cNvPr id="160" name="Полилиния 159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0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71" name="Овал 170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176" name="Picture 2" descr="http://stat8.blog.ru/lr/0f17c38de64dc3639e3d67426d50d1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71678"/>
            <a:ext cx="4643437" cy="427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7" name="TextBox 176"/>
          <p:cNvSpPr txBox="1"/>
          <p:nvPr/>
        </p:nvSpPr>
        <p:spPr>
          <a:xfrm>
            <a:off x="214282" y="2071678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вдруг увидишь дым,  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Что-то загорается,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Позвони по «</a:t>
            </a:r>
            <a:r>
              <a:rPr lang="ru-RU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все уладится.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23" name="Полилиния 22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op-bal.ru/pars_docs/refs/39/38726/38726_html_m71ba2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08" y="1484784"/>
            <a:ext cx="503771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48680"/>
            <a:ext cx="2857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кастрюле кипяток,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прикасайся к ней, дружок,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очень осторожен будь: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так просто обернуть!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Поверь: кипящая вода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опасною всегда!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809</TotalTime>
  <Words>624</Words>
  <Application>Microsoft Office PowerPoint</Application>
  <PresentationFormat>Экран (4:3)</PresentationFormat>
  <Paragraphs>130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a_ModernoBrk</vt:lpstr>
      <vt:lpstr>Arial</vt:lpstr>
      <vt:lpstr>Arial Black</vt:lpstr>
      <vt:lpstr>Calibri</vt:lpstr>
      <vt:lpstr>Comic Sans MS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79</cp:revision>
  <dcterms:created xsi:type="dcterms:W3CDTF">2011-07-05T07:02:17Z</dcterms:created>
  <dcterms:modified xsi:type="dcterms:W3CDTF">2019-02-22T05:32:27Z</dcterms:modified>
</cp:coreProperties>
</file>